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559675" cy="10691813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30" y="67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267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267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7321FB1B-B643-4B2B-8EE8-5FF0F24500C9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52538"/>
            <a:ext cx="2392362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499" y="4821506"/>
            <a:ext cx="5507990" cy="3944868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3495" cy="50267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9900" y="9516039"/>
            <a:ext cx="2983495" cy="502674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3C743A86-96D4-48B6-850C-8D6B5288B4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2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7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92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41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78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58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0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6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6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8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30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BD28-6611-43AD-84F4-26D3C0F4DA3A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970C-C48F-4128-B0B8-D42CC9AEF2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75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>
            <a:extLst>
              <a:ext uri="{FF2B5EF4-FFF2-40B4-BE49-F238E27FC236}">
                <a16:creationId xmlns:a16="http://schemas.microsoft.com/office/drawing/2014/main" id="{1A2704D1-1906-46C1-0A0E-2DD20B10A62F}"/>
              </a:ext>
            </a:extLst>
          </p:cNvPr>
          <p:cNvGrpSpPr/>
          <p:nvPr/>
        </p:nvGrpSpPr>
        <p:grpSpPr>
          <a:xfrm>
            <a:off x="95501" y="130680"/>
            <a:ext cx="7368670" cy="5297848"/>
            <a:chOff x="144831" y="2659839"/>
            <a:chExt cx="7368670" cy="5297848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3F10F4C-1DE2-9853-3286-628205F0D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07804" y="5220763"/>
              <a:ext cx="1626619" cy="1158286"/>
            </a:xfrm>
            <a:prstGeom prst="rect">
              <a:avLst/>
            </a:prstGeom>
          </p:spPr>
        </p:pic>
        <p:pic>
          <p:nvPicPr>
            <p:cNvPr id="38" name="Image 37" descr="Une image contenant personne, intérieur, assis, femme&#10;&#10;Description générée automatiquement">
              <a:extLst>
                <a:ext uri="{FF2B5EF4-FFF2-40B4-BE49-F238E27FC236}">
                  <a16:creationId xmlns:a16="http://schemas.microsoft.com/office/drawing/2014/main" id="{D7D1AC9A-8F47-30AA-5364-7F94AB6E8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4832" y="3699258"/>
              <a:ext cx="3135982" cy="2089859"/>
            </a:xfrm>
            <a:prstGeom prst="rect">
              <a:avLst/>
            </a:prstGeom>
          </p:spPr>
        </p:pic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5FB5D5D2-5AA1-945C-719A-7CC1FD457C9A}"/>
                </a:ext>
              </a:extLst>
            </p:cNvPr>
            <p:cNvSpPr txBox="1"/>
            <p:nvPr/>
          </p:nvSpPr>
          <p:spPr>
            <a:xfrm>
              <a:off x="144831" y="2659839"/>
              <a:ext cx="72700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u="sng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Parcours Alpha Pévèle </a:t>
              </a:r>
              <a:r>
                <a:rPr lang="fr-FR" sz="3600" u="sng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Mélantois</a:t>
              </a:r>
              <a:endParaRPr lang="fr-FR" sz="3600" u="sng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BF9CE86C-8F43-5BAF-0183-E139306B33BB}"/>
                </a:ext>
              </a:extLst>
            </p:cNvPr>
            <p:cNvSpPr/>
            <p:nvPr/>
          </p:nvSpPr>
          <p:spPr>
            <a:xfrm>
              <a:off x="3380376" y="3391904"/>
              <a:ext cx="4124294" cy="17942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17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B8283FDF-C97F-3E2D-B0B2-35314E6A2C82}"/>
                </a:ext>
              </a:extLst>
            </p:cNvPr>
            <p:cNvSpPr txBox="1"/>
            <p:nvPr/>
          </p:nvSpPr>
          <p:spPr>
            <a:xfrm>
              <a:off x="3380376" y="3397784"/>
              <a:ext cx="4124294" cy="1653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17" dirty="0">
                  <a:solidFill>
                    <a:srgbClr val="FF0000"/>
                  </a:solidFill>
                </a:rPr>
                <a:t>               </a:t>
              </a:r>
              <a:r>
                <a:rPr lang="fr-FR" dirty="0">
                  <a:solidFill>
                    <a:srgbClr val="FF0000"/>
                  </a:solidFill>
                </a:rPr>
                <a:t>Pour qui ?</a:t>
              </a:r>
            </a:p>
            <a:p>
              <a:endParaRPr lang="fr-FR" sz="742" dirty="0">
                <a:solidFill>
                  <a:srgbClr val="FF0000"/>
                </a:solidFill>
              </a:endParaRPr>
            </a:p>
            <a:p>
              <a:r>
                <a:rPr lang="fr-FR" sz="1400" dirty="0"/>
                <a:t>Pour ceux qui s’interrogent  sur le sens de la vie, </a:t>
              </a:r>
            </a:p>
            <a:p>
              <a:endParaRPr lang="fr-FR" sz="1000" dirty="0"/>
            </a:p>
            <a:p>
              <a:r>
                <a:rPr lang="fr-FR" sz="1400" dirty="0"/>
                <a:t>Pour ceux qui désirent en savoir plus sur la spiritualité chrétienne,</a:t>
              </a:r>
            </a:p>
            <a:p>
              <a:endParaRPr lang="fr-FR" sz="1000" dirty="0"/>
            </a:p>
            <a:p>
              <a:r>
                <a:rPr lang="fr-FR" sz="1400" dirty="0"/>
                <a:t>ou simplement pour faire une expérience de fraternité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6E60B89F-0A03-95D2-C743-E65B92040C9F}"/>
                </a:ext>
              </a:extLst>
            </p:cNvPr>
            <p:cNvSpPr/>
            <p:nvPr/>
          </p:nvSpPr>
          <p:spPr>
            <a:xfrm>
              <a:off x="144831" y="6403905"/>
              <a:ext cx="2211914" cy="15537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17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1654CBC5-3955-A032-2F10-6788A642323D}"/>
                </a:ext>
              </a:extLst>
            </p:cNvPr>
            <p:cNvSpPr txBox="1"/>
            <p:nvPr/>
          </p:nvSpPr>
          <p:spPr>
            <a:xfrm>
              <a:off x="280233" y="6473885"/>
              <a:ext cx="2052607" cy="1295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Où ?</a:t>
              </a:r>
            </a:p>
            <a:p>
              <a:endParaRPr lang="fr-FR" sz="990" dirty="0">
                <a:solidFill>
                  <a:srgbClr val="FF0000"/>
                </a:solidFill>
              </a:endParaRPr>
            </a:p>
            <a:p>
              <a:r>
                <a:rPr lang="fr-FR" sz="1300" dirty="0"/>
                <a:t>Au monastère de Bouvines</a:t>
              </a:r>
            </a:p>
            <a:p>
              <a:r>
                <a:rPr lang="fr-FR" sz="1131" dirty="0"/>
                <a:t>ou</a:t>
              </a:r>
            </a:p>
            <a:p>
              <a:r>
                <a:rPr lang="fr-FR" sz="1300" dirty="0"/>
                <a:t>A l’Espace Mère Térésa de Cysoing</a:t>
              </a:r>
            </a:p>
          </p:txBody>
        </p: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E3F5B5D8-9A51-09E1-4C26-0CC44B2AC394}"/>
                </a:ext>
              </a:extLst>
            </p:cNvPr>
            <p:cNvGrpSpPr/>
            <p:nvPr/>
          </p:nvGrpSpPr>
          <p:grpSpPr>
            <a:xfrm>
              <a:off x="5094152" y="5399680"/>
              <a:ext cx="2419349" cy="2551883"/>
              <a:chOff x="7987006" y="3354080"/>
              <a:chExt cx="3436155" cy="3361323"/>
            </a:xfrm>
          </p:grpSpPr>
          <p:sp>
            <p:nvSpPr>
              <p:cNvPr id="47" name="Rectangle : coins arrondis 46">
                <a:extLst>
                  <a:ext uri="{FF2B5EF4-FFF2-40B4-BE49-F238E27FC236}">
                    <a16:creationId xmlns:a16="http://schemas.microsoft.com/office/drawing/2014/main" id="{B18F2F0A-CCE8-16ED-3635-BC13166553EC}"/>
                  </a:ext>
                </a:extLst>
              </p:cNvPr>
              <p:cNvSpPr/>
              <p:nvPr/>
            </p:nvSpPr>
            <p:spPr>
              <a:xfrm>
                <a:off x="7987006" y="3354080"/>
                <a:ext cx="3368351" cy="336132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117"/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866A8142-6E3E-7C4F-8368-3CF6F58196B4}"/>
                  </a:ext>
                </a:extLst>
              </p:cNvPr>
              <p:cNvSpPr txBox="1"/>
              <p:nvPr/>
            </p:nvSpPr>
            <p:spPr>
              <a:xfrm>
                <a:off x="8614659" y="3585258"/>
                <a:ext cx="2808502" cy="3078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17" dirty="0">
                    <a:solidFill>
                      <a:srgbClr val="FF0000"/>
                    </a:solidFill>
                  </a:rPr>
                  <a:t>       </a:t>
                </a:r>
                <a:r>
                  <a:rPr lang="fr-FR" dirty="0">
                    <a:solidFill>
                      <a:srgbClr val="FF0000"/>
                    </a:solidFill>
                  </a:rPr>
                  <a:t>Comment ?</a:t>
                </a:r>
                <a:endParaRPr lang="fr-FR" sz="1697" dirty="0">
                  <a:solidFill>
                    <a:srgbClr val="FF0000"/>
                  </a:solidFill>
                </a:endParaRPr>
              </a:p>
              <a:p>
                <a:endParaRPr lang="fr-FR" sz="1117" dirty="0">
                  <a:solidFill>
                    <a:srgbClr val="FF0000"/>
                  </a:solidFill>
                </a:endParaRPr>
              </a:p>
              <a:p>
                <a:r>
                  <a:rPr lang="fr-FR" sz="1414" dirty="0"/>
                  <a:t>Un temps de convivialité </a:t>
                </a:r>
                <a:r>
                  <a:rPr lang="fr-FR" sz="1400" dirty="0"/>
                  <a:t>autour d’un repas</a:t>
                </a:r>
                <a:endParaRPr lang="fr-FR" sz="1600" dirty="0"/>
              </a:p>
              <a:p>
                <a:endParaRPr lang="fr-FR" dirty="0"/>
              </a:p>
              <a:p>
                <a:r>
                  <a:rPr lang="fr-FR" sz="992" dirty="0"/>
                  <a:t> </a:t>
                </a:r>
                <a:r>
                  <a:rPr lang="fr-FR" sz="1400" dirty="0"/>
                  <a:t>Un court exposé</a:t>
                </a:r>
                <a:endParaRPr lang="fr-FR" sz="992" dirty="0"/>
              </a:p>
              <a:p>
                <a:endParaRPr lang="fr-FR" sz="992" dirty="0"/>
              </a:p>
              <a:p>
                <a:r>
                  <a:rPr lang="fr-FR" sz="1400" dirty="0"/>
                  <a:t>Un partage en petit groupe autour du thème du jour.</a:t>
                </a:r>
              </a:p>
            </p:txBody>
          </p:sp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id="{7110456A-1B14-2542-1A41-B120A8BF6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27967" y="4179183"/>
                <a:ext cx="452477" cy="641918"/>
              </a:xfrm>
              <a:prstGeom prst="rect">
                <a:avLst/>
              </a:prstGeom>
            </p:spPr>
          </p:pic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56AF5080-D2B9-D1A7-2098-46C0D7033F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72816" y="5037419"/>
                <a:ext cx="379425" cy="601519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E366E80A-CB36-5341-EBA5-FBF53CC885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61958" y="5835642"/>
                <a:ext cx="452477" cy="378748"/>
              </a:xfrm>
              <a:prstGeom prst="rect">
                <a:avLst/>
              </a:prstGeom>
            </p:spPr>
          </p:pic>
        </p:grp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EF5B1CDA-E9B3-03AB-5B23-56424437DE88}"/>
                </a:ext>
              </a:extLst>
            </p:cNvPr>
            <p:cNvSpPr/>
            <p:nvPr/>
          </p:nvSpPr>
          <p:spPr>
            <a:xfrm>
              <a:off x="2392826" y="6397777"/>
              <a:ext cx="2653586" cy="15537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17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06180118-0BD9-CB4E-E1C5-7516D81366F9}"/>
                </a:ext>
              </a:extLst>
            </p:cNvPr>
            <p:cNvSpPr txBox="1"/>
            <p:nvPr/>
          </p:nvSpPr>
          <p:spPr>
            <a:xfrm>
              <a:off x="2437949" y="6441715"/>
              <a:ext cx="2603648" cy="126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Quand ?</a:t>
              </a:r>
            </a:p>
            <a:p>
              <a:endParaRPr lang="fr-FR" sz="990" dirty="0">
                <a:solidFill>
                  <a:srgbClr val="FF0000"/>
                </a:solidFill>
              </a:endParaRPr>
            </a:p>
            <a:p>
              <a:r>
                <a:rPr lang="fr-FR" sz="1273" b="1" dirty="0"/>
                <a:t>du 15 février au 16 mai 2024, </a:t>
              </a:r>
            </a:p>
            <a:p>
              <a:endParaRPr lang="fr-FR" sz="992" b="1" dirty="0"/>
            </a:p>
            <a:p>
              <a:r>
                <a:rPr lang="fr-FR" sz="1273" dirty="0"/>
                <a:t>En 9 soirées, de 19h30 à 22h00 environ et un temps fort (weekend) </a:t>
              </a:r>
              <a:endParaRPr lang="fr-FR" sz="1131" dirty="0"/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A7CF521-DE27-C673-D835-4D672174D2BA}"/>
              </a:ext>
            </a:extLst>
          </p:cNvPr>
          <p:cNvGrpSpPr/>
          <p:nvPr/>
        </p:nvGrpSpPr>
        <p:grpSpPr>
          <a:xfrm>
            <a:off x="94407" y="5714179"/>
            <a:ext cx="7313298" cy="4820023"/>
            <a:chOff x="174580" y="461987"/>
            <a:chExt cx="10343352" cy="6817065"/>
          </a:xfrm>
        </p:grpSpPr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6D031289-B9B6-3CA4-35F6-E1F65188AAD9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12533" y="461987"/>
              <a:ext cx="1800000" cy="1800000"/>
            </a:xfrm>
            <a:prstGeom prst="rect">
              <a:avLst/>
            </a:prstGeom>
          </p:spPr>
        </p:pic>
        <p:sp>
          <p:nvSpPr>
            <p:cNvPr id="54" name="Rectangle : coins arrondis 53">
              <a:extLst>
                <a:ext uri="{FF2B5EF4-FFF2-40B4-BE49-F238E27FC236}">
                  <a16:creationId xmlns:a16="http://schemas.microsoft.com/office/drawing/2014/main" id="{5342AE7D-59CF-ADE7-8024-C9E9C8D251BC}"/>
                </a:ext>
              </a:extLst>
            </p:cNvPr>
            <p:cNvSpPr/>
            <p:nvPr/>
          </p:nvSpPr>
          <p:spPr>
            <a:xfrm>
              <a:off x="174580" y="491839"/>
              <a:ext cx="6770019" cy="408288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546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INVITATION</a:t>
              </a:r>
            </a:p>
            <a:p>
              <a:pPr algn="ctr"/>
              <a:endParaRPr lang="fr-FR" sz="1117" dirty="0">
                <a:solidFill>
                  <a:schemeClr val="tx1"/>
                </a:solidFill>
              </a:endParaRPr>
            </a:p>
            <a:p>
              <a:pPr algn="ctr"/>
              <a:r>
                <a:rPr lang="fr-FR" sz="1980" dirty="0">
                  <a:solidFill>
                    <a:schemeClr val="tx1"/>
                  </a:solidFill>
                </a:rPr>
                <a:t>PRESENTATION du PARCOURS ALPHA </a:t>
              </a:r>
            </a:p>
            <a:p>
              <a:pPr algn="ctr"/>
              <a:r>
                <a:rPr lang="fr-FR" sz="1414" dirty="0">
                  <a:solidFill>
                    <a:schemeClr val="tx1"/>
                  </a:solidFill>
                </a:rPr>
                <a:t>des paroisses de la Pévèle et du </a:t>
              </a:r>
              <a:r>
                <a:rPr lang="fr-FR" sz="1414" dirty="0" err="1">
                  <a:solidFill>
                    <a:schemeClr val="tx1"/>
                  </a:solidFill>
                </a:rPr>
                <a:t>Mélantois</a:t>
              </a:r>
              <a:endParaRPr lang="fr-FR" sz="1414" dirty="0">
                <a:solidFill>
                  <a:schemeClr val="tx1"/>
                </a:solidFill>
              </a:endParaRPr>
            </a:p>
            <a:p>
              <a:pPr algn="ctr"/>
              <a:endParaRPr lang="fr-FR" sz="1117" dirty="0">
                <a:solidFill>
                  <a:schemeClr val="tx1"/>
                </a:solidFill>
              </a:endParaRPr>
            </a:p>
            <a:p>
              <a:pPr algn="ctr"/>
              <a:r>
                <a:rPr lang="fr-FR" sz="1697" dirty="0">
                  <a:solidFill>
                    <a:schemeClr val="tx1"/>
                  </a:solidFill>
                </a:rPr>
                <a:t>Soirée autour du thème :</a:t>
              </a:r>
            </a:p>
            <a:p>
              <a:pPr algn="ctr"/>
              <a:r>
                <a:rPr lang="fr-FR" sz="2263" dirty="0">
                  <a:solidFill>
                    <a:srgbClr val="C00000"/>
                  </a:solidFill>
                </a:rPr>
                <a:t>« Le sens de la vie »</a:t>
              </a:r>
            </a:p>
            <a:p>
              <a:pPr algn="ctr"/>
              <a:endParaRPr lang="fr-FR" sz="1117" dirty="0">
                <a:solidFill>
                  <a:schemeClr val="tx1"/>
                </a:solidFill>
              </a:endParaRPr>
            </a:p>
            <a:p>
              <a:pPr algn="ctr"/>
              <a:r>
                <a:rPr lang="fr-FR" sz="1273" dirty="0">
                  <a:solidFill>
                    <a:schemeClr val="tx1"/>
                  </a:solidFill>
                </a:rPr>
                <a:t>Jeudi 15 février 2024</a:t>
              </a:r>
            </a:p>
            <a:p>
              <a:pPr algn="ctr"/>
              <a:r>
                <a:rPr lang="fr-FR" sz="1273" dirty="0">
                  <a:solidFill>
                    <a:schemeClr val="tx1"/>
                  </a:solidFill>
                </a:rPr>
                <a:t>de 19h30 à 22h00</a:t>
              </a:r>
            </a:p>
            <a:p>
              <a:pPr algn="ctr"/>
              <a:r>
                <a:rPr lang="fr-FR" sz="1273" dirty="0">
                  <a:solidFill>
                    <a:schemeClr val="tx1"/>
                  </a:solidFill>
                </a:rPr>
                <a:t>au</a:t>
              </a:r>
            </a:p>
            <a:p>
              <a:pPr algn="ctr"/>
              <a:r>
                <a:rPr lang="fr-FR" sz="1273" dirty="0">
                  <a:solidFill>
                    <a:schemeClr val="tx1"/>
                  </a:solidFill>
                </a:rPr>
                <a:t>Monastère, 770 rue Félix </a:t>
              </a:r>
              <a:r>
                <a:rPr lang="fr-FR" sz="1273" dirty="0" err="1">
                  <a:solidFill>
                    <a:schemeClr val="tx1"/>
                  </a:solidFill>
                </a:rPr>
                <a:t>Dehau</a:t>
              </a:r>
              <a:r>
                <a:rPr lang="fr-FR" sz="1273" dirty="0">
                  <a:solidFill>
                    <a:schemeClr val="tx1"/>
                  </a:solidFill>
                </a:rPr>
                <a:t> à Bouvines</a:t>
              </a: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DC2854DB-30B6-677A-DE3C-C98EB6065E3E}"/>
                </a:ext>
              </a:extLst>
            </p:cNvPr>
            <p:cNvGrpSpPr/>
            <p:nvPr/>
          </p:nvGrpSpPr>
          <p:grpSpPr>
            <a:xfrm>
              <a:off x="636524" y="4789288"/>
              <a:ext cx="6092455" cy="2489764"/>
              <a:chOff x="1813407" y="871612"/>
              <a:chExt cx="4669719" cy="2199525"/>
            </a:xfrm>
          </p:grpSpPr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B181D36C-DEAD-3BA9-6FF2-50162CAD29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55210" y="871612"/>
                <a:ext cx="4020931" cy="1850319"/>
              </a:xfrm>
              <a:prstGeom prst="rect">
                <a:avLst/>
              </a:prstGeom>
            </p:spPr>
          </p:pic>
          <p:sp>
            <p:nvSpPr>
              <p:cNvPr id="63" name="Rectangle : coins arrondis 62">
                <a:extLst>
                  <a:ext uri="{FF2B5EF4-FFF2-40B4-BE49-F238E27FC236}">
                    <a16:creationId xmlns:a16="http://schemas.microsoft.com/office/drawing/2014/main" id="{5607B21B-1A60-3D33-6AC4-DAB519B9FBE3}"/>
                  </a:ext>
                </a:extLst>
              </p:cNvPr>
              <p:cNvSpPr/>
              <p:nvPr/>
            </p:nvSpPr>
            <p:spPr>
              <a:xfrm>
                <a:off x="2055210" y="2390754"/>
                <a:ext cx="3859835" cy="307777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992"/>
              </a:p>
            </p:txBody>
          </p:sp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619ACE3E-EDD4-F39D-01F7-89B97A0307D4}"/>
                  </a:ext>
                </a:extLst>
              </p:cNvPr>
              <p:cNvSpPr txBox="1"/>
              <p:nvPr/>
            </p:nvSpPr>
            <p:spPr>
              <a:xfrm>
                <a:off x="1813407" y="2411952"/>
                <a:ext cx="4669719" cy="6591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14" dirty="0">
                    <a:solidFill>
                      <a:srgbClr val="C00000"/>
                    </a:solidFill>
                  </a:rPr>
                  <a:t>  Apéritif + Repas            Topo                       Partage</a:t>
                </a:r>
              </a:p>
              <a:p>
                <a:r>
                  <a:rPr lang="fr-FR" sz="1414" dirty="0">
                    <a:solidFill>
                      <a:srgbClr val="C00000"/>
                    </a:solidFill>
                  </a:rPr>
                  <a:t>          offerts</a:t>
                </a:r>
              </a:p>
            </p:txBody>
          </p:sp>
        </p:grpSp>
        <p:grpSp>
          <p:nvGrpSpPr>
            <p:cNvPr id="56" name="Groupe 55">
              <a:extLst>
                <a:ext uri="{FF2B5EF4-FFF2-40B4-BE49-F238E27FC236}">
                  <a16:creationId xmlns:a16="http://schemas.microsoft.com/office/drawing/2014/main" id="{EC264C59-AD7E-654A-6469-E65CE8B7E773}"/>
                </a:ext>
              </a:extLst>
            </p:cNvPr>
            <p:cNvGrpSpPr/>
            <p:nvPr/>
          </p:nvGrpSpPr>
          <p:grpSpPr>
            <a:xfrm>
              <a:off x="7163716" y="2551814"/>
              <a:ext cx="3354216" cy="1281199"/>
              <a:chOff x="8789903" y="1528975"/>
              <a:chExt cx="3119823" cy="3322944"/>
            </a:xfrm>
          </p:grpSpPr>
          <p:sp>
            <p:nvSpPr>
              <p:cNvPr id="60" name="Rectangle : coins arrondis 59">
                <a:extLst>
                  <a:ext uri="{FF2B5EF4-FFF2-40B4-BE49-F238E27FC236}">
                    <a16:creationId xmlns:a16="http://schemas.microsoft.com/office/drawing/2014/main" id="{20990CE9-195D-1C3F-23C8-8474D0205BF0}"/>
                  </a:ext>
                </a:extLst>
              </p:cNvPr>
              <p:cNvSpPr/>
              <p:nvPr/>
            </p:nvSpPr>
            <p:spPr>
              <a:xfrm>
                <a:off x="8789904" y="1528975"/>
                <a:ext cx="3119822" cy="332294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117"/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AD886931-CCBC-E5BC-3A29-6A34A6557C91}"/>
                  </a:ext>
                </a:extLst>
              </p:cNvPr>
              <p:cNvSpPr txBox="1"/>
              <p:nvPr/>
            </p:nvSpPr>
            <p:spPr>
              <a:xfrm>
                <a:off x="8789903" y="2048728"/>
                <a:ext cx="3119819" cy="22866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/>
                  <a:t>Pour en savoir plus :</a:t>
                </a:r>
              </a:p>
              <a:p>
                <a:endParaRPr lang="fr-FR" sz="651" dirty="0">
                  <a:solidFill>
                    <a:srgbClr val="FF0000"/>
                  </a:solidFill>
                </a:endParaRPr>
              </a:p>
              <a:p>
                <a:r>
                  <a:rPr lang="fr-FR" sz="1400" dirty="0">
                    <a:solidFill>
                      <a:srgbClr val="C00000"/>
                    </a:solidFill>
                    <a:hlinkClick r:id="rId9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https://www.parcoursalpha.fr</a:t>
                </a:r>
                <a:endParaRPr lang="fr-FR" sz="1400" dirty="0"/>
              </a:p>
            </p:txBody>
          </p:sp>
        </p:grpSp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id="{31165199-7D29-0FF6-E750-18972725549D}"/>
                </a:ext>
              </a:extLst>
            </p:cNvPr>
            <p:cNvGrpSpPr/>
            <p:nvPr/>
          </p:nvGrpSpPr>
          <p:grpSpPr>
            <a:xfrm>
              <a:off x="7163716" y="4247560"/>
              <a:ext cx="3354212" cy="2993212"/>
              <a:chOff x="8591231" y="1528975"/>
              <a:chExt cx="3328385" cy="3322944"/>
            </a:xfrm>
          </p:grpSpPr>
          <p:sp>
            <p:nvSpPr>
              <p:cNvPr id="58" name="Rectangle : coins arrondis 57">
                <a:extLst>
                  <a:ext uri="{FF2B5EF4-FFF2-40B4-BE49-F238E27FC236}">
                    <a16:creationId xmlns:a16="http://schemas.microsoft.com/office/drawing/2014/main" id="{DE5584B7-8675-D854-2D08-C92BC710987A}"/>
                  </a:ext>
                </a:extLst>
              </p:cNvPr>
              <p:cNvSpPr/>
              <p:nvPr/>
            </p:nvSpPr>
            <p:spPr>
              <a:xfrm>
                <a:off x="8591231" y="1528975"/>
                <a:ext cx="3328385" cy="332294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117"/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5E9ADE5E-ED71-F7EA-2BFC-55FEA36501AE}"/>
                  </a:ext>
                </a:extLst>
              </p:cNvPr>
              <p:cNvSpPr txBox="1"/>
              <p:nvPr/>
            </p:nvSpPr>
            <p:spPr>
              <a:xfrm>
                <a:off x="8591231" y="1759337"/>
                <a:ext cx="3328384" cy="28368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fr-FR" sz="248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fr-FR" sz="1838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INSCRIPTION</a:t>
                </a:r>
              </a:p>
              <a:p>
                <a:pPr algn="ctr"/>
                <a:endParaRPr lang="fr-FR" sz="992" dirty="0"/>
              </a:p>
              <a:p>
                <a:pPr algn="ctr"/>
                <a:endParaRPr lang="fr-FR" sz="992" dirty="0"/>
              </a:p>
              <a:p>
                <a:pPr algn="ctr"/>
                <a:r>
                  <a:rPr lang="fr-FR" sz="1414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Bertrand : 07 72 17 38 83</a:t>
                </a:r>
              </a:p>
              <a:p>
                <a:pPr algn="ctr"/>
                <a:endParaRPr lang="fr-FR" sz="1414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fr-FR" sz="1414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Thomas : 06 25 03 49 15</a:t>
                </a:r>
              </a:p>
              <a:p>
                <a:pPr algn="ctr"/>
                <a:endParaRPr lang="fr-FR" sz="1414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fr-FR" sz="1414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alpha.pev.mel@gmail.com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3935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189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 lelong</dc:creator>
  <cp:lastModifiedBy>Marie KEUKY</cp:lastModifiedBy>
  <cp:revision>8</cp:revision>
  <cp:lastPrinted>2023-12-18T10:43:05Z</cp:lastPrinted>
  <dcterms:created xsi:type="dcterms:W3CDTF">2023-12-18T09:59:15Z</dcterms:created>
  <dcterms:modified xsi:type="dcterms:W3CDTF">2023-12-23T05:09:44Z</dcterms:modified>
</cp:coreProperties>
</file>