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3A8771-D3E6-26F3-FA4C-C4AE50809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2DD6277-FCC2-212D-97F5-8900595E3A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CDF448-708C-1B76-BAD6-B37298CCF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6C18-7E39-47E6-B727-788B461C5152}" type="datetimeFigureOut">
              <a:rPr lang="fr-FR" smtClean="0"/>
              <a:pPr/>
              <a:t>16/03/2024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549465-72F4-BB96-785B-31B8FC3DB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1688F5-4590-A3A9-D1DC-F96F487AC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F49C-6802-47D2-8618-08B04CC989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45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B1C825-4148-1D6A-3BEA-DFC299C5F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0DE02E4-D945-F3BA-F7FB-5BA9C14CC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6C41F6-B897-B06F-BA9E-30B690589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6C18-7E39-47E6-B727-788B461C5152}" type="datetimeFigureOut">
              <a:rPr lang="fr-FR" smtClean="0"/>
              <a:pPr/>
              <a:t>16/03/2024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08F878-19EC-58DD-AE8B-FA6227BFA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0F1EBA-3D53-5727-CD30-99A2D09B6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F49C-6802-47D2-8618-08B04CC989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38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F62FCAE-BDC3-1284-BFF6-13A915D415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CBED96D-C4BB-62F8-1D22-5C662E6C8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B6ADC2-F54B-8C8A-9B1F-7EAD72755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6C18-7E39-47E6-B727-788B461C5152}" type="datetimeFigureOut">
              <a:rPr lang="fr-FR" smtClean="0"/>
              <a:pPr/>
              <a:t>16/03/2024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1C0575-F07D-817D-7693-D7E0AF6B8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2C2E6C-6511-3E55-DF18-AC1380C59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F49C-6802-47D2-8618-08B04CC989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62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00F366-4154-A910-D3A5-3E06F6B12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A0560B-A13A-DB77-B3FF-CEAB887B0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0C2BB8-A603-1577-C71F-665C40B39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6C18-7E39-47E6-B727-788B461C5152}" type="datetimeFigureOut">
              <a:rPr lang="fr-FR" smtClean="0"/>
              <a:pPr/>
              <a:t>16/03/2024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E6E7B-4D2D-32C7-2758-B16CC5DB0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079FB1-9DB9-1E84-A4AB-5A07C61A5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F49C-6802-47D2-8618-08B04CC989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49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B1B400-108D-636A-E741-65FEDF7C6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333EA1-062F-6555-1180-577C4EE7F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1758D7-6A47-CAE0-0FE9-B863F1FEB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6C18-7E39-47E6-B727-788B461C5152}" type="datetimeFigureOut">
              <a:rPr lang="fr-FR" smtClean="0"/>
              <a:pPr/>
              <a:t>16/03/2024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0356DF-AE55-9F8B-C7E4-0D4CB9B26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54796B-4656-5264-2A7D-BCB2430B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F49C-6802-47D2-8618-08B04CC989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6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E29F69-04F0-3BB8-170A-3A50AA5B4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EA6273-450F-233C-881A-328F421835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D232BA-640B-EDC7-6D38-3AE4EAD50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9FE324-14C3-4FDD-6195-D6AFB0F7F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6C18-7E39-47E6-B727-788B461C5152}" type="datetimeFigureOut">
              <a:rPr lang="fr-FR" smtClean="0"/>
              <a:pPr/>
              <a:t>16/03/2024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978595-1A8B-B130-5F8A-99044F47E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308C13-0AE0-8818-5A85-A00CA7283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F49C-6802-47D2-8618-08B04CC989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31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B0D696-9E49-DED0-7517-8D5EFE1E5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1C508A-62A3-74AE-BABB-8FEDF79E6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983E8E2-7CC5-CF2B-B35C-61CB32324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0273507-9F83-F7ED-F7D0-914F91E46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2FED0BC-7675-AA1B-B1ED-1BE03B4DBF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09F2B8D-DBB9-3B2F-88DA-86565A316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6C18-7E39-47E6-B727-788B461C5152}" type="datetimeFigureOut">
              <a:rPr lang="fr-FR" smtClean="0"/>
              <a:pPr/>
              <a:t>16/03/2024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F38080-9B9C-C91E-CE78-369AFB70C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F4B540C-9CA8-C86C-2540-4EC15AB42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F49C-6802-47D2-8618-08B04CC989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06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3D08A4-064B-80BE-F3CB-D0DCFDD2C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905154A-1E9F-2726-0965-6B9752145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6C18-7E39-47E6-B727-788B461C5152}" type="datetimeFigureOut">
              <a:rPr lang="fr-FR" smtClean="0"/>
              <a:pPr/>
              <a:t>16/03/2024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39C8E48-B802-7099-75BA-2C491D967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1B75201-173B-2190-47F4-A7EFDEA4D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F49C-6802-47D2-8618-08B04CC989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99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1A233F8-B775-8171-ABAF-0167FA98E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6C18-7E39-47E6-B727-788B461C5152}" type="datetimeFigureOut">
              <a:rPr lang="fr-FR" smtClean="0"/>
              <a:pPr/>
              <a:t>16/03/2024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0E2515D-9354-FB79-0192-3CB8359D6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079D11-3E4C-049A-8B94-E0BFD9356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F49C-6802-47D2-8618-08B04CC989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02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BCDDAE-96E8-2798-2794-5F94A81A3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909FB2-786C-A1BA-3E2B-5FFB39531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813423-1EA5-DEE7-C0E0-E8178E7AA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18C26A8-38A1-814E-D201-00CD62638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6C18-7E39-47E6-B727-788B461C5152}" type="datetimeFigureOut">
              <a:rPr lang="fr-FR" smtClean="0"/>
              <a:pPr/>
              <a:t>16/03/2024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D2F8DF-59CC-2AAB-D74F-4320AF764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90D8BF-7C0F-123C-6DE9-5FF334AD9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F49C-6802-47D2-8618-08B04CC989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249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9CF50E-1F08-AD6D-1D53-EA1D46557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C2B26B9-7C26-DFA2-F16D-1E164C4996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22246A-DE1A-0208-EA7C-347E8CDE3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7BBD4A-2591-6D31-9AED-78612622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6C18-7E39-47E6-B727-788B461C5152}" type="datetimeFigureOut">
              <a:rPr lang="fr-FR" smtClean="0"/>
              <a:pPr/>
              <a:t>16/03/2024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AFFB14-A8E4-BA53-413E-AD5297E6D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DEE388-C7E9-AF8A-ED14-D55021243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F49C-6802-47D2-8618-08B04CC989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04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52DA690-9C49-6FA4-0602-198889D15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BD270F-FA82-56B4-F70F-35F57A725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92C252-1D7C-E4AC-81C6-2392B74120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CE6C18-7E39-47E6-B727-788B461C5152}" type="datetimeFigureOut">
              <a:rPr lang="fr-FR" smtClean="0"/>
              <a:pPr/>
              <a:t>16/03/2024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15105D-1C89-F5A3-35B1-73362C535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05D06E-EADD-9026-872C-6F029430B7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70F49C-6802-47D2-8618-08B04CC989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89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habits, dessin, croquis, peinture&#10;&#10;Description générée automatiquement">
            <a:extLst>
              <a:ext uri="{FF2B5EF4-FFF2-40B4-BE49-F238E27FC236}">
                <a16:creationId xmlns:a16="http://schemas.microsoft.com/office/drawing/2014/main" id="{6DD0D621-3E34-AAAD-BF7E-47BBA00BD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840" y="2041757"/>
            <a:ext cx="9163359" cy="4447712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4DEA3A5-750D-AACF-3214-09DBB5678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199" y="11112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sz="2200" dirty="0">
                <a:solidFill>
                  <a:srgbClr val="00B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Avec les familles du caté et de la paroisse, viens célébrer </a:t>
            </a:r>
            <a:br>
              <a:rPr lang="fr-FR" sz="2000" dirty="0"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fr-FR" dirty="0">
                <a:solidFill>
                  <a:srgbClr val="00B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la messe des Rameaux et de </a:t>
            </a:r>
            <a:r>
              <a:rPr lang="fr-FR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la Passion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55FEC4B-ED31-D6C6-CE10-A315698D0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400923"/>
            <a:ext cx="9144000" cy="456969"/>
          </a:xfrm>
        </p:spPr>
        <p:txBody>
          <a:bodyPr/>
          <a:lstStyle/>
          <a:p>
            <a:r>
              <a:rPr lang="fr-FR" dirty="0">
                <a:solidFill>
                  <a:srgbClr val="00B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Samedi 23 mars 2024 à 10h30 à l’église de Fretin</a:t>
            </a:r>
          </a:p>
        </p:txBody>
      </p:sp>
      <p:pic>
        <p:nvPicPr>
          <p:cNvPr id="12" name="Image 11" descr="Une image contenant plante, Plante terrestre, Plante vasculaire, feuille&#10;&#10;Description générée automatiquement">
            <a:extLst>
              <a:ext uri="{FF2B5EF4-FFF2-40B4-BE49-F238E27FC236}">
                <a16:creationId xmlns:a16="http://schemas.microsoft.com/office/drawing/2014/main" id="{9E9D7C52-5FF1-762F-0634-EC880601D6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125"/>
            <a:ext cx="2573164" cy="224605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F5A065F-83CD-79EA-5BA5-CB85F3A50CA9}"/>
              </a:ext>
            </a:extLst>
          </p:cNvPr>
          <p:cNvSpPr/>
          <p:nvPr/>
        </p:nvSpPr>
        <p:spPr>
          <a:xfrm rot="19327503">
            <a:off x="-502465" y="797750"/>
            <a:ext cx="3113879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cap="none" spc="50" dirty="0">
                <a:ln w="9525" cmpd="sng">
                  <a:solidFill>
                    <a:srgbClr val="00B05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En famille !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256B484C-E3E8-6C2D-D97A-818589E58D80}"/>
              </a:ext>
            </a:extLst>
          </p:cNvPr>
          <p:cNvSpPr/>
          <p:nvPr/>
        </p:nvSpPr>
        <p:spPr>
          <a:xfrm>
            <a:off x="9872134" y="2041757"/>
            <a:ext cx="2223912" cy="21384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7D78DED-ED96-C2E4-6B75-B1A9ABE55C8B}"/>
              </a:ext>
            </a:extLst>
          </p:cNvPr>
          <p:cNvSpPr txBox="1"/>
          <p:nvPr/>
        </p:nvSpPr>
        <p:spPr>
          <a:xfrm>
            <a:off x="10069690" y="2331875"/>
            <a:ext cx="182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Apporte un rameau pour toi, et aussi pour ceux qui n’en n’ont pas !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3F3C674-7148-DBEF-73F6-B9B421920878}"/>
              </a:ext>
            </a:extLst>
          </p:cNvPr>
          <p:cNvSpPr txBox="1"/>
          <p:nvPr/>
        </p:nvSpPr>
        <p:spPr>
          <a:xfrm>
            <a:off x="3217333" y="0"/>
            <a:ext cx="64862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Paroisses Sainte Marie en Pévèle et les Béatitudes - contact : Isabelle Ferrand (07 85 65 05 98) </a:t>
            </a:r>
          </a:p>
        </p:txBody>
      </p:sp>
    </p:spTree>
    <p:extLst>
      <p:ext uri="{BB962C8B-B14F-4D97-AF65-F5344CB8AC3E}">
        <p14:creationId xmlns:p14="http://schemas.microsoft.com/office/powerpoint/2010/main" val="18008597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69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Cavolini</vt:lpstr>
      <vt:lpstr>Thème Office</vt:lpstr>
      <vt:lpstr>Avec les familles du caté et de la paroisse, viens célébrer  la messe des Rameaux et de la Passion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Avec les familles du caté et de la paroisse, viens célébrer  la messe des Rameaux et de la Passion</dc:title>
  <dc:creator>Isabelle Ferrand</dc:creator>
  <cp:lastModifiedBy>Marie KEUKY</cp:lastModifiedBy>
  <cp:revision>1</cp:revision>
  <dcterms:created xsi:type="dcterms:W3CDTF">2024-03-12T10:42:25Z</dcterms:created>
  <dcterms:modified xsi:type="dcterms:W3CDTF">2024-03-16T09:36:33Z</dcterms:modified>
</cp:coreProperties>
</file>